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
  </p:notesMasterIdLst>
  <p:sldIdLst>
    <p:sldId id="256" r:id="rId2"/>
    <p:sldId id="267" r:id="rId3"/>
    <p:sldId id="269" r:id="rId4"/>
    <p:sldId id="270" r:id="rId5"/>
    <p:sldId id="271" r:id="rId6"/>
    <p:sldId id="268" r:id="rId7"/>
  </p:sldIdLst>
  <p:sldSz cx="12192000" cy="6858000"/>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atih Ilig" initials="FI" lastIdx="1" clrIdx="0">
    <p:extLst>
      <p:ext uri="{19B8F6BF-5375-455C-9EA6-DF929625EA0E}">
        <p15:presenceInfo xmlns:p15="http://schemas.microsoft.com/office/powerpoint/2012/main" userId="496d650fd4260e05"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16" autoAdjust="0"/>
    <p:restoredTop sz="55814" autoAdjust="0"/>
  </p:normalViewPr>
  <p:slideViewPr>
    <p:cSldViewPr snapToGrid="0">
      <p:cViewPr>
        <p:scale>
          <a:sx n="100" d="100"/>
          <a:sy n="100" d="100"/>
        </p:scale>
        <p:origin x="702" y="-624"/>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commentAuthors" Target="commentAuthors.xml"/></Relationships>
</file>

<file path=ppt/media/image1.jpe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bilgi Yer Tutucusu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tr-TR"/>
          </a:p>
        </p:txBody>
      </p:sp>
      <p:sp>
        <p:nvSpPr>
          <p:cNvPr id="3" name="Veri Yer Tutucusu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AC99169-6F43-4ED6-8640-7FEDE68C5C2A}" type="datetimeFigureOut">
              <a:rPr lang="tr-TR" smtClean="0"/>
              <a:t>26.10.2021</a:t>
            </a:fld>
            <a:endParaRPr lang="tr-TR"/>
          </a:p>
        </p:txBody>
      </p:sp>
      <p:sp>
        <p:nvSpPr>
          <p:cNvPr id="4" name="Slayt Görüntüsü Yer Tutucus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tr-TR"/>
          </a:p>
        </p:txBody>
      </p:sp>
      <p:sp>
        <p:nvSpPr>
          <p:cNvPr id="5" name="Not Yer Tutucusu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6" name="Altbilgi Yer Tutucusu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tr-TR"/>
          </a:p>
        </p:txBody>
      </p:sp>
      <p:sp>
        <p:nvSpPr>
          <p:cNvPr id="7" name="Slayt Numarası Yer Tutucus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B4493F-00C4-4827-BC12-BF3C09C8CC5D}" type="slidenum">
              <a:rPr lang="tr-TR" smtClean="0"/>
              <a:t>‹#›</a:t>
            </a:fld>
            <a:endParaRPr lang="tr-TR"/>
          </a:p>
        </p:txBody>
      </p:sp>
    </p:spTree>
    <p:extLst>
      <p:ext uri="{BB962C8B-B14F-4D97-AF65-F5344CB8AC3E}">
        <p14:creationId xmlns:p14="http://schemas.microsoft.com/office/powerpoint/2010/main" val="37517956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10"/>
          </p:nvPr>
        </p:nvSpPr>
        <p:spPr/>
        <p:txBody>
          <a:bodyPr/>
          <a:lstStyle/>
          <a:p>
            <a:fld id="{C2B4493F-00C4-4827-BC12-BF3C09C8CC5D}" type="slidenum">
              <a:rPr lang="tr-TR" smtClean="0"/>
              <a:t>1</a:t>
            </a:fld>
            <a:endParaRPr lang="tr-TR"/>
          </a:p>
        </p:txBody>
      </p:sp>
    </p:spTree>
    <p:extLst>
      <p:ext uri="{BB962C8B-B14F-4D97-AF65-F5344CB8AC3E}">
        <p14:creationId xmlns:p14="http://schemas.microsoft.com/office/powerpoint/2010/main" val="20414518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smtClean="0">
                <a:solidFill>
                  <a:schemeClr val="tx1"/>
                </a:solidFill>
                <a:effectLst/>
                <a:latin typeface="+mn-lt"/>
                <a:ea typeface="+mn-ea"/>
                <a:cs typeface="+mn-cs"/>
              </a:rPr>
              <a:t>Testbench hazırlama bölümünde anlatılan yaklaşımlar karakutu yaklaşımıdır. Çünkü sadece modülün girdi çıktı sinyalleri testbench’ten kontrol edilmektedir.</a:t>
            </a:r>
            <a:endParaRPr lang="tr-TR" sz="1200" kern="1200" smtClean="0">
              <a:solidFill>
                <a:schemeClr val="tx1"/>
              </a:solidFill>
              <a:effectLst/>
              <a:latin typeface="+mn-lt"/>
              <a:ea typeface="+mn-ea"/>
              <a:cs typeface="+mn-cs"/>
            </a:endParaRPr>
          </a:p>
          <a:p>
            <a:endParaRPr lang="tr-TR"/>
          </a:p>
        </p:txBody>
      </p:sp>
      <p:sp>
        <p:nvSpPr>
          <p:cNvPr id="4" name="Slayt Numarası Yer Tutucusu 3"/>
          <p:cNvSpPr>
            <a:spLocks noGrp="1"/>
          </p:cNvSpPr>
          <p:nvPr>
            <p:ph type="sldNum" sz="quarter" idx="10"/>
          </p:nvPr>
        </p:nvSpPr>
        <p:spPr/>
        <p:txBody>
          <a:bodyPr/>
          <a:lstStyle/>
          <a:p>
            <a:fld id="{C2B4493F-00C4-4827-BC12-BF3C09C8CC5D}" type="slidenum">
              <a:rPr lang="tr-TR" smtClean="0"/>
              <a:t>5</a:t>
            </a:fld>
            <a:endParaRPr lang="tr-TR"/>
          </a:p>
        </p:txBody>
      </p:sp>
    </p:spTree>
    <p:extLst>
      <p:ext uri="{BB962C8B-B14F-4D97-AF65-F5344CB8AC3E}">
        <p14:creationId xmlns:p14="http://schemas.microsoft.com/office/powerpoint/2010/main" val="5347214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10"/>
          </p:nvPr>
        </p:nvSpPr>
        <p:spPr/>
        <p:txBody>
          <a:bodyPr/>
          <a:lstStyle/>
          <a:p>
            <a:fld id="{C2B4493F-00C4-4827-BC12-BF3C09C8CC5D}" type="slidenum">
              <a:rPr lang="tr-TR" smtClean="0"/>
              <a:t>6</a:t>
            </a:fld>
            <a:endParaRPr lang="tr-TR"/>
          </a:p>
        </p:txBody>
      </p:sp>
    </p:spTree>
    <p:extLst>
      <p:ext uri="{BB962C8B-B14F-4D97-AF65-F5344CB8AC3E}">
        <p14:creationId xmlns:p14="http://schemas.microsoft.com/office/powerpoint/2010/main" val="235323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2" name="Unvan 1"/>
          <p:cNvSpPr>
            <a:spLocks noGrp="1"/>
          </p:cNvSpPr>
          <p:nvPr>
            <p:ph type="ctrTitle"/>
          </p:nvPr>
        </p:nvSpPr>
        <p:spPr>
          <a:xfrm>
            <a:off x="1524000" y="1122363"/>
            <a:ext cx="9144000" cy="2387600"/>
          </a:xfrm>
        </p:spPr>
        <p:txBody>
          <a:bodyPr anchor="b"/>
          <a:lstStyle>
            <a:lvl1pPr algn="ctr">
              <a:defRPr sz="6000"/>
            </a:lvl1pPr>
          </a:lstStyle>
          <a:p>
            <a:r>
              <a:rPr lang="tr-TR" smtClean="0"/>
              <a:t>Asıl başlık stili için tıklatın</a:t>
            </a:r>
            <a:endParaRPr lang="tr-TR"/>
          </a:p>
        </p:txBody>
      </p:sp>
      <p:sp>
        <p:nvSpPr>
          <p:cNvPr id="3" name="Alt Başlık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smtClean="0"/>
              <a:t>Asıl alt başlık stilini düzenlemek için tıklayın</a:t>
            </a:r>
            <a:endParaRPr lang="tr-TR"/>
          </a:p>
        </p:txBody>
      </p:sp>
      <p:sp>
        <p:nvSpPr>
          <p:cNvPr id="4" name="Veri Yer Tutucusu 3"/>
          <p:cNvSpPr>
            <a:spLocks noGrp="1"/>
          </p:cNvSpPr>
          <p:nvPr>
            <p:ph type="dt" sz="half" idx="10"/>
          </p:nvPr>
        </p:nvSpPr>
        <p:spPr/>
        <p:txBody>
          <a:bodyPr/>
          <a:lstStyle/>
          <a:p>
            <a:fld id="{58EC81DA-0F31-4EF5-8FA1-010BA321E2EC}" type="datetimeFigureOut">
              <a:rPr lang="tr-TR" smtClean="0"/>
              <a:t>26.10.2021</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35BD18B5-CC1C-4E70-AB52-90BD4E80584A}" type="slidenum">
              <a:rPr lang="tr-TR" smtClean="0"/>
              <a:t>‹#›</a:t>
            </a:fld>
            <a:endParaRPr lang="tr-TR"/>
          </a:p>
        </p:txBody>
      </p:sp>
    </p:spTree>
    <p:extLst>
      <p:ext uri="{BB962C8B-B14F-4D97-AF65-F5344CB8AC3E}">
        <p14:creationId xmlns:p14="http://schemas.microsoft.com/office/powerpoint/2010/main" val="28077556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smtClean="0"/>
              <a:t>Asıl başlık stili için tıklatın</a:t>
            </a:r>
            <a:endParaRPr lang="tr-TR"/>
          </a:p>
        </p:txBody>
      </p:sp>
      <p:sp>
        <p:nvSpPr>
          <p:cNvPr id="3" name="Dikey Metin Yer Tutucusu 2"/>
          <p:cNvSpPr>
            <a:spLocks noGrp="1"/>
          </p:cNvSpPr>
          <p:nvPr>
            <p:ph type="body" orient="vert" idx="1"/>
          </p:nvPr>
        </p:nvSpPr>
        <p:spPr/>
        <p:txBody>
          <a:bodyPr vert="eaVert"/>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Veri Yer Tutucusu 3"/>
          <p:cNvSpPr>
            <a:spLocks noGrp="1"/>
          </p:cNvSpPr>
          <p:nvPr>
            <p:ph type="dt" sz="half" idx="10"/>
          </p:nvPr>
        </p:nvSpPr>
        <p:spPr/>
        <p:txBody>
          <a:bodyPr/>
          <a:lstStyle/>
          <a:p>
            <a:fld id="{58EC81DA-0F31-4EF5-8FA1-010BA321E2EC}" type="datetimeFigureOut">
              <a:rPr lang="tr-TR" smtClean="0"/>
              <a:t>26.10.2021</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35BD18B5-CC1C-4E70-AB52-90BD4E80584A}" type="slidenum">
              <a:rPr lang="tr-TR" smtClean="0"/>
              <a:t>‹#›</a:t>
            </a:fld>
            <a:endParaRPr lang="tr-TR"/>
          </a:p>
        </p:txBody>
      </p:sp>
    </p:spTree>
    <p:extLst>
      <p:ext uri="{BB962C8B-B14F-4D97-AF65-F5344CB8AC3E}">
        <p14:creationId xmlns:p14="http://schemas.microsoft.com/office/powerpoint/2010/main" val="260544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Dikey Başlık 1"/>
          <p:cNvSpPr>
            <a:spLocks noGrp="1"/>
          </p:cNvSpPr>
          <p:nvPr>
            <p:ph type="title" orient="vert"/>
          </p:nvPr>
        </p:nvSpPr>
        <p:spPr>
          <a:xfrm>
            <a:off x="8724900" y="365125"/>
            <a:ext cx="2628900" cy="5811838"/>
          </a:xfrm>
        </p:spPr>
        <p:txBody>
          <a:bodyPr vert="eaVert"/>
          <a:lstStyle/>
          <a:p>
            <a:r>
              <a:rPr lang="tr-TR" smtClean="0"/>
              <a:t>Asıl başlık stili için tıklatın</a:t>
            </a:r>
            <a:endParaRPr lang="tr-TR"/>
          </a:p>
        </p:txBody>
      </p:sp>
      <p:sp>
        <p:nvSpPr>
          <p:cNvPr id="3" name="Dikey Metin Yer Tutucusu 2"/>
          <p:cNvSpPr>
            <a:spLocks noGrp="1"/>
          </p:cNvSpPr>
          <p:nvPr>
            <p:ph type="body" orient="vert" idx="1"/>
          </p:nvPr>
        </p:nvSpPr>
        <p:spPr>
          <a:xfrm>
            <a:off x="838200" y="365125"/>
            <a:ext cx="7734300" cy="5811838"/>
          </a:xfrm>
        </p:spPr>
        <p:txBody>
          <a:bodyPr vert="eaVert"/>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Veri Yer Tutucusu 3"/>
          <p:cNvSpPr>
            <a:spLocks noGrp="1"/>
          </p:cNvSpPr>
          <p:nvPr>
            <p:ph type="dt" sz="half" idx="10"/>
          </p:nvPr>
        </p:nvSpPr>
        <p:spPr/>
        <p:txBody>
          <a:bodyPr/>
          <a:lstStyle/>
          <a:p>
            <a:fld id="{58EC81DA-0F31-4EF5-8FA1-010BA321E2EC}" type="datetimeFigureOut">
              <a:rPr lang="tr-TR" smtClean="0"/>
              <a:t>26.10.2021</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35BD18B5-CC1C-4E70-AB52-90BD4E80584A}" type="slidenum">
              <a:rPr lang="tr-TR" smtClean="0"/>
              <a:t>‹#›</a:t>
            </a:fld>
            <a:endParaRPr lang="tr-TR"/>
          </a:p>
        </p:txBody>
      </p:sp>
    </p:spTree>
    <p:extLst>
      <p:ext uri="{BB962C8B-B14F-4D97-AF65-F5344CB8AC3E}">
        <p14:creationId xmlns:p14="http://schemas.microsoft.com/office/powerpoint/2010/main" val="11792562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smtClean="0"/>
              <a:t>Asıl başlık stili için tıklatın</a:t>
            </a:r>
            <a:endParaRPr lang="tr-TR"/>
          </a:p>
        </p:txBody>
      </p:sp>
      <p:sp>
        <p:nvSpPr>
          <p:cNvPr id="3" name="İçerik Yer Tutucusu 2"/>
          <p:cNvSpPr>
            <a:spLocks noGrp="1"/>
          </p:cNvSpPr>
          <p:nvPr>
            <p:ph idx="1"/>
          </p:nvPr>
        </p:nvSpPr>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Veri Yer Tutucusu 3"/>
          <p:cNvSpPr>
            <a:spLocks noGrp="1"/>
          </p:cNvSpPr>
          <p:nvPr>
            <p:ph type="dt" sz="half" idx="10"/>
          </p:nvPr>
        </p:nvSpPr>
        <p:spPr/>
        <p:txBody>
          <a:bodyPr/>
          <a:lstStyle/>
          <a:p>
            <a:fld id="{58EC81DA-0F31-4EF5-8FA1-010BA321E2EC}" type="datetimeFigureOut">
              <a:rPr lang="tr-TR" smtClean="0"/>
              <a:t>26.10.2021</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35BD18B5-CC1C-4E70-AB52-90BD4E80584A}" type="slidenum">
              <a:rPr lang="tr-TR" smtClean="0"/>
              <a:t>‹#›</a:t>
            </a:fld>
            <a:endParaRPr lang="tr-TR"/>
          </a:p>
        </p:txBody>
      </p:sp>
    </p:spTree>
    <p:extLst>
      <p:ext uri="{BB962C8B-B14F-4D97-AF65-F5344CB8AC3E}">
        <p14:creationId xmlns:p14="http://schemas.microsoft.com/office/powerpoint/2010/main" val="1997966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bilgisi">
    <p:spTree>
      <p:nvGrpSpPr>
        <p:cNvPr id="1" name=""/>
        <p:cNvGrpSpPr/>
        <p:nvPr/>
      </p:nvGrpSpPr>
      <p:grpSpPr>
        <a:xfrm>
          <a:off x="0" y="0"/>
          <a:ext cx="0" cy="0"/>
          <a:chOff x="0" y="0"/>
          <a:chExt cx="0" cy="0"/>
        </a:xfrm>
      </p:grpSpPr>
      <p:sp>
        <p:nvSpPr>
          <p:cNvPr id="2" name="Unvan 1"/>
          <p:cNvSpPr>
            <a:spLocks noGrp="1"/>
          </p:cNvSpPr>
          <p:nvPr>
            <p:ph type="title"/>
          </p:nvPr>
        </p:nvSpPr>
        <p:spPr>
          <a:xfrm>
            <a:off x="831850" y="1709738"/>
            <a:ext cx="10515600" cy="2852737"/>
          </a:xfrm>
        </p:spPr>
        <p:txBody>
          <a:bodyPr anchor="b"/>
          <a:lstStyle>
            <a:lvl1pPr>
              <a:defRPr sz="6000"/>
            </a:lvl1pPr>
          </a:lstStyle>
          <a:p>
            <a:r>
              <a:rPr lang="tr-TR" smtClean="0"/>
              <a:t>Asıl başlık stili için tıklatın</a:t>
            </a:r>
            <a:endParaRPr lang="tr-TR"/>
          </a:p>
        </p:txBody>
      </p:sp>
      <p:sp>
        <p:nvSpPr>
          <p:cNvPr id="3" name="Metin Yer Tutucusu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smtClean="0"/>
              <a:t>Asıl metin stillerini düzenle</a:t>
            </a:r>
          </a:p>
        </p:txBody>
      </p:sp>
      <p:sp>
        <p:nvSpPr>
          <p:cNvPr id="4" name="Veri Yer Tutucusu 3"/>
          <p:cNvSpPr>
            <a:spLocks noGrp="1"/>
          </p:cNvSpPr>
          <p:nvPr>
            <p:ph type="dt" sz="half" idx="10"/>
          </p:nvPr>
        </p:nvSpPr>
        <p:spPr/>
        <p:txBody>
          <a:bodyPr/>
          <a:lstStyle/>
          <a:p>
            <a:fld id="{58EC81DA-0F31-4EF5-8FA1-010BA321E2EC}" type="datetimeFigureOut">
              <a:rPr lang="tr-TR" smtClean="0"/>
              <a:t>26.10.2021</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35BD18B5-CC1C-4E70-AB52-90BD4E80584A}" type="slidenum">
              <a:rPr lang="tr-TR" smtClean="0"/>
              <a:t>‹#›</a:t>
            </a:fld>
            <a:endParaRPr lang="tr-TR"/>
          </a:p>
        </p:txBody>
      </p:sp>
    </p:spTree>
    <p:extLst>
      <p:ext uri="{BB962C8B-B14F-4D97-AF65-F5344CB8AC3E}">
        <p14:creationId xmlns:p14="http://schemas.microsoft.com/office/powerpoint/2010/main" val="11858462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smtClean="0"/>
              <a:t>Asıl başlık stili için tıklatın</a:t>
            </a:r>
            <a:endParaRPr lang="tr-TR"/>
          </a:p>
        </p:txBody>
      </p:sp>
      <p:sp>
        <p:nvSpPr>
          <p:cNvPr id="3" name="İçerik Yer Tutucusu 2"/>
          <p:cNvSpPr>
            <a:spLocks noGrp="1"/>
          </p:cNvSpPr>
          <p:nvPr>
            <p:ph sz="half" idx="1"/>
          </p:nvPr>
        </p:nvSpPr>
        <p:spPr>
          <a:xfrm>
            <a:off x="838200" y="1825625"/>
            <a:ext cx="5181600" cy="4351338"/>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İçerik Yer Tutucusu 3"/>
          <p:cNvSpPr>
            <a:spLocks noGrp="1"/>
          </p:cNvSpPr>
          <p:nvPr>
            <p:ph sz="half" idx="2"/>
          </p:nvPr>
        </p:nvSpPr>
        <p:spPr>
          <a:xfrm>
            <a:off x="6172200" y="1825625"/>
            <a:ext cx="5181600" cy="4351338"/>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5" name="Veri Yer Tutucusu 4"/>
          <p:cNvSpPr>
            <a:spLocks noGrp="1"/>
          </p:cNvSpPr>
          <p:nvPr>
            <p:ph type="dt" sz="half" idx="10"/>
          </p:nvPr>
        </p:nvSpPr>
        <p:spPr/>
        <p:txBody>
          <a:bodyPr/>
          <a:lstStyle/>
          <a:p>
            <a:fld id="{58EC81DA-0F31-4EF5-8FA1-010BA321E2EC}" type="datetimeFigureOut">
              <a:rPr lang="tr-TR" smtClean="0"/>
              <a:t>26.10.2021</a:t>
            </a:fld>
            <a:endParaRPr lang="tr-TR"/>
          </a:p>
        </p:txBody>
      </p:sp>
      <p:sp>
        <p:nvSpPr>
          <p:cNvPr id="6" name="Altbilgi Yer Tutucusu 5"/>
          <p:cNvSpPr>
            <a:spLocks noGrp="1"/>
          </p:cNvSpPr>
          <p:nvPr>
            <p:ph type="ftr" sz="quarter" idx="11"/>
          </p:nvPr>
        </p:nvSpPr>
        <p:spPr/>
        <p:txBody>
          <a:bodyPr/>
          <a:lstStyle/>
          <a:p>
            <a:endParaRPr lang="tr-TR"/>
          </a:p>
        </p:txBody>
      </p:sp>
      <p:sp>
        <p:nvSpPr>
          <p:cNvPr id="7" name="Slayt Numarası Yer Tutucusu 6"/>
          <p:cNvSpPr>
            <a:spLocks noGrp="1"/>
          </p:cNvSpPr>
          <p:nvPr>
            <p:ph type="sldNum" sz="quarter" idx="12"/>
          </p:nvPr>
        </p:nvSpPr>
        <p:spPr/>
        <p:txBody>
          <a:bodyPr/>
          <a:lstStyle/>
          <a:p>
            <a:fld id="{35BD18B5-CC1C-4E70-AB52-90BD4E80584A}" type="slidenum">
              <a:rPr lang="tr-TR" smtClean="0"/>
              <a:t>‹#›</a:t>
            </a:fld>
            <a:endParaRPr lang="tr-TR"/>
          </a:p>
        </p:txBody>
      </p:sp>
    </p:spTree>
    <p:extLst>
      <p:ext uri="{BB962C8B-B14F-4D97-AF65-F5344CB8AC3E}">
        <p14:creationId xmlns:p14="http://schemas.microsoft.com/office/powerpoint/2010/main" val="10627504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Unvan 1"/>
          <p:cNvSpPr>
            <a:spLocks noGrp="1"/>
          </p:cNvSpPr>
          <p:nvPr>
            <p:ph type="title"/>
          </p:nvPr>
        </p:nvSpPr>
        <p:spPr>
          <a:xfrm>
            <a:off x="839788" y="365125"/>
            <a:ext cx="10515600" cy="1325563"/>
          </a:xfrm>
        </p:spPr>
        <p:txBody>
          <a:bodyPr/>
          <a:lstStyle/>
          <a:p>
            <a:r>
              <a:rPr lang="tr-TR" smtClean="0"/>
              <a:t>Asıl başlık stili için tıklatın</a:t>
            </a:r>
            <a:endParaRPr lang="tr-TR"/>
          </a:p>
        </p:txBody>
      </p:sp>
      <p:sp>
        <p:nvSpPr>
          <p:cNvPr id="3" name="Metin Yer Tutucusu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4" name="İçerik Yer Tutucusu 3"/>
          <p:cNvSpPr>
            <a:spLocks noGrp="1"/>
          </p:cNvSpPr>
          <p:nvPr>
            <p:ph sz="half" idx="2"/>
          </p:nvPr>
        </p:nvSpPr>
        <p:spPr>
          <a:xfrm>
            <a:off x="839788" y="2505075"/>
            <a:ext cx="5157787" cy="3684588"/>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5" name="Metin Yer Tutucusu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6" name="İçerik Yer Tutucusu 5"/>
          <p:cNvSpPr>
            <a:spLocks noGrp="1"/>
          </p:cNvSpPr>
          <p:nvPr>
            <p:ph sz="quarter" idx="4"/>
          </p:nvPr>
        </p:nvSpPr>
        <p:spPr>
          <a:xfrm>
            <a:off x="6172200" y="2505075"/>
            <a:ext cx="5183188" cy="3684588"/>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7" name="Veri Yer Tutucusu 6"/>
          <p:cNvSpPr>
            <a:spLocks noGrp="1"/>
          </p:cNvSpPr>
          <p:nvPr>
            <p:ph type="dt" sz="half" idx="10"/>
          </p:nvPr>
        </p:nvSpPr>
        <p:spPr/>
        <p:txBody>
          <a:bodyPr/>
          <a:lstStyle/>
          <a:p>
            <a:fld id="{58EC81DA-0F31-4EF5-8FA1-010BA321E2EC}" type="datetimeFigureOut">
              <a:rPr lang="tr-TR" smtClean="0"/>
              <a:t>26.10.2021</a:t>
            </a:fld>
            <a:endParaRPr lang="tr-TR"/>
          </a:p>
        </p:txBody>
      </p:sp>
      <p:sp>
        <p:nvSpPr>
          <p:cNvPr id="8" name="Altbilgi Yer Tutucusu 7"/>
          <p:cNvSpPr>
            <a:spLocks noGrp="1"/>
          </p:cNvSpPr>
          <p:nvPr>
            <p:ph type="ftr" sz="quarter" idx="11"/>
          </p:nvPr>
        </p:nvSpPr>
        <p:spPr/>
        <p:txBody>
          <a:bodyPr/>
          <a:lstStyle/>
          <a:p>
            <a:endParaRPr lang="tr-TR"/>
          </a:p>
        </p:txBody>
      </p:sp>
      <p:sp>
        <p:nvSpPr>
          <p:cNvPr id="9" name="Slayt Numarası Yer Tutucusu 8"/>
          <p:cNvSpPr>
            <a:spLocks noGrp="1"/>
          </p:cNvSpPr>
          <p:nvPr>
            <p:ph type="sldNum" sz="quarter" idx="12"/>
          </p:nvPr>
        </p:nvSpPr>
        <p:spPr/>
        <p:txBody>
          <a:bodyPr/>
          <a:lstStyle/>
          <a:p>
            <a:fld id="{35BD18B5-CC1C-4E70-AB52-90BD4E80584A}" type="slidenum">
              <a:rPr lang="tr-TR" smtClean="0"/>
              <a:t>‹#›</a:t>
            </a:fld>
            <a:endParaRPr lang="tr-TR"/>
          </a:p>
        </p:txBody>
      </p:sp>
    </p:spTree>
    <p:extLst>
      <p:ext uri="{BB962C8B-B14F-4D97-AF65-F5344CB8AC3E}">
        <p14:creationId xmlns:p14="http://schemas.microsoft.com/office/powerpoint/2010/main" val="42759225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smtClean="0"/>
              <a:t>Asıl başlık stili için tıklatın</a:t>
            </a:r>
            <a:endParaRPr lang="tr-TR"/>
          </a:p>
        </p:txBody>
      </p:sp>
      <p:sp>
        <p:nvSpPr>
          <p:cNvPr id="3" name="Veri Yer Tutucusu 2"/>
          <p:cNvSpPr>
            <a:spLocks noGrp="1"/>
          </p:cNvSpPr>
          <p:nvPr>
            <p:ph type="dt" sz="half" idx="10"/>
          </p:nvPr>
        </p:nvSpPr>
        <p:spPr/>
        <p:txBody>
          <a:bodyPr/>
          <a:lstStyle/>
          <a:p>
            <a:fld id="{58EC81DA-0F31-4EF5-8FA1-010BA321E2EC}" type="datetimeFigureOut">
              <a:rPr lang="tr-TR" smtClean="0"/>
              <a:t>26.10.2021</a:t>
            </a:fld>
            <a:endParaRPr lang="tr-TR"/>
          </a:p>
        </p:txBody>
      </p:sp>
      <p:sp>
        <p:nvSpPr>
          <p:cNvPr id="4" name="Altbilgi Yer Tutucusu 3"/>
          <p:cNvSpPr>
            <a:spLocks noGrp="1"/>
          </p:cNvSpPr>
          <p:nvPr>
            <p:ph type="ftr" sz="quarter" idx="11"/>
          </p:nvPr>
        </p:nvSpPr>
        <p:spPr/>
        <p:txBody>
          <a:bodyPr/>
          <a:lstStyle/>
          <a:p>
            <a:endParaRPr lang="tr-TR"/>
          </a:p>
        </p:txBody>
      </p:sp>
      <p:sp>
        <p:nvSpPr>
          <p:cNvPr id="5" name="Slayt Numarası Yer Tutucusu 4"/>
          <p:cNvSpPr>
            <a:spLocks noGrp="1"/>
          </p:cNvSpPr>
          <p:nvPr>
            <p:ph type="sldNum" sz="quarter" idx="12"/>
          </p:nvPr>
        </p:nvSpPr>
        <p:spPr/>
        <p:txBody>
          <a:bodyPr/>
          <a:lstStyle/>
          <a:p>
            <a:fld id="{35BD18B5-CC1C-4E70-AB52-90BD4E80584A}" type="slidenum">
              <a:rPr lang="tr-TR" smtClean="0"/>
              <a:t>‹#›</a:t>
            </a:fld>
            <a:endParaRPr lang="tr-TR"/>
          </a:p>
        </p:txBody>
      </p:sp>
    </p:spTree>
    <p:extLst>
      <p:ext uri="{BB962C8B-B14F-4D97-AF65-F5344CB8AC3E}">
        <p14:creationId xmlns:p14="http://schemas.microsoft.com/office/powerpoint/2010/main" val="159899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Veri Yer Tutucusu 1"/>
          <p:cNvSpPr>
            <a:spLocks noGrp="1"/>
          </p:cNvSpPr>
          <p:nvPr>
            <p:ph type="dt" sz="half" idx="10"/>
          </p:nvPr>
        </p:nvSpPr>
        <p:spPr/>
        <p:txBody>
          <a:bodyPr/>
          <a:lstStyle/>
          <a:p>
            <a:fld id="{58EC81DA-0F31-4EF5-8FA1-010BA321E2EC}" type="datetimeFigureOut">
              <a:rPr lang="tr-TR" smtClean="0"/>
              <a:t>26.10.2021</a:t>
            </a:fld>
            <a:endParaRPr lang="tr-TR"/>
          </a:p>
        </p:txBody>
      </p:sp>
      <p:sp>
        <p:nvSpPr>
          <p:cNvPr id="3" name="Altbilgi Yer Tutucusu 2"/>
          <p:cNvSpPr>
            <a:spLocks noGrp="1"/>
          </p:cNvSpPr>
          <p:nvPr>
            <p:ph type="ftr" sz="quarter" idx="11"/>
          </p:nvPr>
        </p:nvSpPr>
        <p:spPr/>
        <p:txBody>
          <a:bodyPr/>
          <a:lstStyle/>
          <a:p>
            <a:endParaRPr lang="tr-TR"/>
          </a:p>
        </p:txBody>
      </p:sp>
      <p:sp>
        <p:nvSpPr>
          <p:cNvPr id="4" name="Slayt Numarası Yer Tutucusu 3"/>
          <p:cNvSpPr>
            <a:spLocks noGrp="1"/>
          </p:cNvSpPr>
          <p:nvPr>
            <p:ph type="sldNum" sz="quarter" idx="12"/>
          </p:nvPr>
        </p:nvSpPr>
        <p:spPr/>
        <p:txBody>
          <a:bodyPr/>
          <a:lstStyle/>
          <a:p>
            <a:fld id="{35BD18B5-CC1C-4E70-AB52-90BD4E80584A}" type="slidenum">
              <a:rPr lang="tr-TR" smtClean="0"/>
              <a:t>‹#›</a:t>
            </a:fld>
            <a:endParaRPr lang="tr-TR"/>
          </a:p>
        </p:txBody>
      </p:sp>
    </p:spTree>
    <p:extLst>
      <p:ext uri="{BB962C8B-B14F-4D97-AF65-F5344CB8AC3E}">
        <p14:creationId xmlns:p14="http://schemas.microsoft.com/office/powerpoint/2010/main" val="15192546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Unvan 1"/>
          <p:cNvSpPr>
            <a:spLocks noGrp="1"/>
          </p:cNvSpPr>
          <p:nvPr>
            <p:ph type="title"/>
          </p:nvPr>
        </p:nvSpPr>
        <p:spPr>
          <a:xfrm>
            <a:off x="839788" y="457200"/>
            <a:ext cx="3932237" cy="1600200"/>
          </a:xfrm>
        </p:spPr>
        <p:txBody>
          <a:bodyPr anchor="b"/>
          <a:lstStyle>
            <a:lvl1pPr>
              <a:defRPr sz="3200"/>
            </a:lvl1pPr>
          </a:lstStyle>
          <a:p>
            <a:r>
              <a:rPr lang="tr-TR" smtClean="0"/>
              <a:t>Asıl başlık stili için tıklatın</a:t>
            </a:r>
            <a:endParaRPr lang="tr-TR"/>
          </a:p>
        </p:txBody>
      </p:sp>
      <p:sp>
        <p:nvSpPr>
          <p:cNvPr id="3" name="İçerik Yer Tutucusu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Metin Yer Tutucusu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5" name="Veri Yer Tutucusu 4"/>
          <p:cNvSpPr>
            <a:spLocks noGrp="1"/>
          </p:cNvSpPr>
          <p:nvPr>
            <p:ph type="dt" sz="half" idx="10"/>
          </p:nvPr>
        </p:nvSpPr>
        <p:spPr/>
        <p:txBody>
          <a:bodyPr/>
          <a:lstStyle/>
          <a:p>
            <a:fld id="{58EC81DA-0F31-4EF5-8FA1-010BA321E2EC}" type="datetimeFigureOut">
              <a:rPr lang="tr-TR" smtClean="0"/>
              <a:t>26.10.2021</a:t>
            </a:fld>
            <a:endParaRPr lang="tr-TR"/>
          </a:p>
        </p:txBody>
      </p:sp>
      <p:sp>
        <p:nvSpPr>
          <p:cNvPr id="6" name="Altbilgi Yer Tutucusu 5"/>
          <p:cNvSpPr>
            <a:spLocks noGrp="1"/>
          </p:cNvSpPr>
          <p:nvPr>
            <p:ph type="ftr" sz="quarter" idx="11"/>
          </p:nvPr>
        </p:nvSpPr>
        <p:spPr/>
        <p:txBody>
          <a:bodyPr/>
          <a:lstStyle/>
          <a:p>
            <a:endParaRPr lang="tr-TR"/>
          </a:p>
        </p:txBody>
      </p:sp>
      <p:sp>
        <p:nvSpPr>
          <p:cNvPr id="7" name="Slayt Numarası Yer Tutucusu 6"/>
          <p:cNvSpPr>
            <a:spLocks noGrp="1"/>
          </p:cNvSpPr>
          <p:nvPr>
            <p:ph type="sldNum" sz="quarter" idx="12"/>
          </p:nvPr>
        </p:nvSpPr>
        <p:spPr/>
        <p:txBody>
          <a:bodyPr/>
          <a:lstStyle/>
          <a:p>
            <a:fld id="{35BD18B5-CC1C-4E70-AB52-90BD4E80584A}" type="slidenum">
              <a:rPr lang="tr-TR" smtClean="0"/>
              <a:t>‹#›</a:t>
            </a:fld>
            <a:endParaRPr lang="tr-TR"/>
          </a:p>
        </p:txBody>
      </p:sp>
    </p:spTree>
    <p:extLst>
      <p:ext uri="{BB962C8B-B14F-4D97-AF65-F5344CB8AC3E}">
        <p14:creationId xmlns:p14="http://schemas.microsoft.com/office/powerpoint/2010/main" val="37622691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Unvan 1"/>
          <p:cNvSpPr>
            <a:spLocks noGrp="1"/>
          </p:cNvSpPr>
          <p:nvPr>
            <p:ph type="title"/>
          </p:nvPr>
        </p:nvSpPr>
        <p:spPr>
          <a:xfrm>
            <a:off x="839788" y="457200"/>
            <a:ext cx="3932237" cy="1600200"/>
          </a:xfrm>
        </p:spPr>
        <p:txBody>
          <a:bodyPr anchor="b"/>
          <a:lstStyle>
            <a:lvl1pPr>
              <a:defRPr sz="3200"/>
            </a:lvl1pPr>
          </a:lstStyle>
          <a:p>
            <a:r>
              <a:rPr lang="tr-TR" smtClean="0"/>
              <a:t>Asıl başlık stili için tıklatın</a:t>
            </a:r>
            <a:endParaRPr lang="tr-TR"/>
          </a:p>
        </p:txBody>
      </p:sp>
      <p:sp>
        <p:nvSpPr>
          <p:cNvPr id="3" name="Resim Yer Tutucusu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tr-TR"/>
          </a:p>
        </p:txBody>
      </p:sp>
      <p:sp>
        <p:nvSpPr>
          <p:cNvPr id="4" name="Metin Yer Tutucusu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5" name="Veri Yer Tutucusu 4"/>
          <p:cNvSpPr>
            <a:spLocks noGrp="1"/>
          </p:cNvSpPr>
          <p:nvPr>
            <p:ph type="dt" sz="half" idx="10"/>
          </p:nvPr>
        </p:nvSpPr>
        <p:spPr/>
        <p:txBody>
          <a:bodyPr/>
          <a:lstStyle/>
          <a:p>
            <a:fld id="{58EC81DA-0F31-4EF5-8FA1-010BA321E2EC}" type="datetimeFigureOut">
              <a:rPr lang="tr-TR" smtClean="0"/>
              <a:t>26.10.2021</a:t>
            </a:fld>
            <a:endParaRPr lang="tr-TR"/>
          </a:p>
        </p:txBody>
      </p:sp>
      <p:sp>
        <p:nvSpPr>
          <p:cNvPr id="6" name="Altbilgi Yer Tutucusu 5"/>
          <p:cNvSpPr>
            <a:spLocks noGrp="1"/>
          </p:cNvSpPr>
          <p:nvPr>
            <p:ph type="ftr" sz="quarter" idx="11"/>
          </p:nvPr>
        </p:nvSpPr>
        <p:spPr/>
        <p:txBody>
          <a:bodyPr/>
          <a:lstStyle/>
          <a:p>
            <a:endParaRPr lang="tr-TR"/>
          </a:p>
        </p:txBody>
      </p:sp>
      <p:sp>
        <p:nvSpPr>
          <p:cNvPr id="7" name="Slayt Numarası Yer Tutucusu 6"/>
          <p:cNvSpPr>
            <a:spLocks noGrp="1"/>
          </p:cNvSpPr>
          <p:nvPr>
            <p:ph type="sldNum" sz="quarter" idx="12"/>
          </p:nvPr>
        </p:nvSpPr>
        <p:spPr/>
        <p:txBody>
          <a:bodyPr/>
          <a:lstStyle/>
          <a:p>
            <a:fld id="{35BD18B5-CC1C-4E70-AB52-90BD4E80584A}" type="slidenum">
              <a:rPr lang="tr-TR" smtClean="0"/>
              <a:t>‹#›</a:t>
            </a:fld>
            <a:endParaRPr lang="tr-TR"/>
          </a:p>
        </p:txBody>
      </p:sp>
    </p:spTree>
    <p:extLst>
      <p:ext uri="{BB962C8B-B14F-4D97-AF65-F5344CB8AC3E}">
        <p14:creationId xmlns:p14="http://schemas.microsoft.com/office/powerpoint/2010/main" val="2677171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Başlık Yer Tutucusu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tr-TR" smtClean="0"/>
              <a:t>Asıl başlık stili için tıklatın</a:t>
            </a:r>
            <a:endParaRPr lang="tr-TR"/>
          </a:p>
        </p:txBody>
      </p:sp>
      <p:sp>
        <p:nvSpPr>
          <p:cNvPr id="3" name="Metin Yer Tutucusu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Veri Yer Tutucusu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8EC81DA-0F31-4EF5-8FA1-010BA321E2EC}" type="datetimeFigureOut">
              <a:rPr lang="tr-TR" smtClean="0"/>
              <a:t>26.10.2021</a:t>
            </a:fld>
            <a:endParaRPr lang="tr-TR"/>
          </a:p>
        </p:txBody>
      </p:sp>
      <p:sp>
        <p:nvSpPr>
          <p:cNvPr id="5" name="Altbilgi Yer Tutucusu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tr-TR"/>
          </a:p>
        </p:txBody>
      </p:sp>
      <p:sp>
        <p:nvSpPr>
          <p:cNvPr id="6" name="Slayt Numarası Yer Tutucusu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5BD18B5-CC1C-4E70-AB52-90BD4E80584A}" type="slidenum">
              <a:rPr lang="tr-TR" smtClean="0"/>
              <a:t>‹#›</a:t>
            </a:fld>
            <a:endParaRPr lang="tr-TR"/>
          </a:p>
        </p:txBody>
      </p:sp>
    </p:spTree>
    <p:extLst>
      <p:ext uri="{BB962C8B-B14F-4D97-AF65-F5344CB8AC3E}">
        <p14:creationId xmlns:p14="http://schemas.microsoft.com/office/powerpoint/2010/main" val="22540826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Resim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28700" y="0"/>
            <a:ext cx="10287000" cy="6858000"/>
          </a:xfrm>
          <a:prstGeom prst="rect">
            <a:avLst/>
          </a:prstGeom>
        </p:spPr>
      </p:pic>
      <p:sp>
        <p:nvSpPr>
          <p:cNvPr id="5" name="Metin kutusu 4"/>
          <p:cNvSpPr txBox="1"/>
          <p:nvPr/>
        </p:nvSpPr>
        <p:spPr>
          <a:xfrm>
            <a:off x="4888836" y="6045200"/>
            <a:ext cx="2566728" cy="707886"/>
          </a:xfrm>
          <a:prstGeom prst="rect">
            <a:avLst/>
          </a:prstGeom>
          <a:noFill/>
        </p:spPr>
        <p:txBody>
          <a:bodyPr wrap="none" rtlCol="0">
            <a:spAutoFit/>
          </a:bodyPr>
          <a:lstStyle/>
          <a:p>
            <a:r>
              <a:rPr lang="tr-TR" sz="4000" b="1" smtClean="0">
                <a:latin typeface="Informal Roman" panose="030604020304060B0204" pitchFamily="66" charset="0"/>
              </a:rPr>
              <a:t>FATİH İLİĞ</a:t>
            </a:r>
            <a:endParaRPr lang="tr-TR" sz="4000" b="1">
              <a:latin typeface="Informal Roman" panose="030604020304060B0204" pitchFamily="66" charset="0"/>
            </a:endParaRPr>
          </a:p>
        </p:txBody>
      </p:sp>
    </p:spTree>
    <p:extLst>
      <p:ext uri="{BB962C8B-B14F-4D97-AF65-F5344CB8AC3E}">
        <p14:creationId xmlns:p14="http://schemas.microsoft.com/office/powerpoint/2010/main" val="269628876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kdörtgen 1"/>
          <p:cNvSpPr/>
          <p:nvPr/>
        </p:nvSpPr>
        <p:spPr>
          <a:xfrm>
            <a:off x="396636" y="246302"/>
            <a:ext cx="2194768" cy="369332"/>
          </a:xfrm>
          <a:prstGeom prst="rect">
            <a:avLst/>
          </a:prstGeom>
        </p:spPr>
        <p:txBody>
          <a:bodyPr wrap="none">
            <a:spAutoFit/>
          </a:bodyPr>
          <a:lstStyle/>
          <a:p>
            <a:r>
              <a:rPr lang="en-US">
                <a:latin typeface="Times New Roman" panose="02020603050405020304" pitchFamily="18" charset="0"/>
                <a:ea typeface="Calibri" panose="020F0502020204030204" pitchFamily="34" charset="0"/>
              </a:rPr>
              <a:t>Testbench Hazırlama </a:t>
            </a:r>
            <a:endParaRPr lang="tr-TR"/>
          </a:p>
        </p:txBody>
      </p:sp>
      <p:pic>
        <p:nvPicPr>
          <p:cNvPr id="3" name="Resim 2"/>
          <p:cNvPicPr>
            <a:picLocks noChangeAspect="1"/>
          </p:cNvPicPr>
          <p:nvPr/>
        </p:nvPicPr>
        <p:blipFill>
          <a:blip r:embed="rId2"/>
          <a:stretch>
            <a:fillRect/>
          </a:stretch>
        </p:blipFill>
        <p:spPr>
          <a:xfrm>
            <a:off x="2257193" y="1371600"/>
            <a:ext cx="7677614" cy="4114800"/>
          </a:xfrm>
          <a:prstGeom prst="rect">
            <a:avLst/>
          </a:prstGeom>
        </p:spPr>
      </p:pic>
    </p:spTree>
    <p:extLst>
      <p:ext uri="{BB962C8B-B14F-4D97-AF65-F5344CB8AC3E}">
        <p14:creationId xmlns:p14="http://schemas.microsoft.com/office/powerpoint/2010/main" val="421341572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ikdörtgen 3"/>
          <p:cNvSpPr/>
          <p:nvPr/>
        </p:nvSpPr>
        <p:spPr>
          <a:xfrm>
            <a:off x="7629993" y="1469035"/>
            <a:ext cx="3507698" cy="22635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tr-TR"/>
              <a:t>a</a:t>
            </a:r>
            <a:r>
              <a:rPr lang="tr-TR" smtClean="0"/>
              <a:t>dd_tb.v</a:t>
            </a:r>
          </a:p>
          <a:p>
            <a:endParaRPr lang="tr-TR"/>
          </a:p>
          <a:p>
            <a:endParaRPr lang="tr-TR" smtClean="0"/>
          </a:p>
          <a:p>
            <a:endParaRPr lang="tr-TR"/>
          </a:p>
          <a:p>
            <a:endParaRPr lang="tr-TR" smtClean="0"/>
          </a:p>
          <a:p>
            <a:endParaRPr lang="tr-TR"/>
          </a:p>
          <a:p>
            <a:endParaRPr lang="tr-TR"/>
          </a:p>
        </p:txBody>
      </p:sp>
      <p:sp>
        <p:nvSpPr>
          <p:cNvPr id="5" name="Dikdörtgen 4"/>
          <p:cNvSpPr/>
          <p:nvPr/>
        </p:nvSpPr>
        <p:spPr>
          <a:xfrm>
            <a:off x="9902420" y="2053167"/>
            <a:ext cx="800556" cy="1095249"/>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smtClean="0">
                <a:solidFill>
                  <a:schemeClr val="tx1"/>
                </a:solidFill>
              </a:rPr>
              <a:t>DUT</a:t>
            </a:r>
            <a:endParaRPr lang="tr-TR">
              <a:solidFill>
                <a:schemeClr val="tx1"/>
              </a:solidFill>
            </a:endParaRPr>
          </a:p>
        </p:txBody>
      </p:sp>
      <p:sp>
        <p:nvSpPr>
          <p:cNvPr id="6" name="Dikdörtgen 5"/>
          <p:cNvSpPr/>
          <p:nvPr/>
        </p:nvSpPr>
        <p:spPr>
          <a:xfrm>
            <a:off x="1232233" y="1469035"/>
            <a:ext cx="3507698" cy="22635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tr-TR" smtClean="0"/>
              <a:t>Top.v</a:t>
            </a:r>
          </a:p>
          <a:p>
            <a:endParaRPr lang="tr-TR"/>
          </a:p>
          <a:p>
            <a:endParaRPr lang="tr-TR" smtClean="0"/>
          </a:p>
          <a:p>
            <a:endParaRPr lang="tr-TR"/>
          </a:p>
          <a:p>
            <a:endParaRPr lang="tr-TR" smtClean="0"/>
          </a:p>
          <a:p>
            <a:endParaRPr lang="tr-TR"/>
          </a:p>
          <a:p>
            <a:endParaRPr lang="tr-TR" smtClean="0"/>
          </a:p>
          <a:p>
            <a:r>
              <a:rPr lang="tr-TR" smtClean="0"/>
              <a:t> </a:t>
            </a:r>
            <a:endParaRPr lang="tr-TR"/>
          </a:p>
        </p:txBody>
      </p:sp>
      <p:sp>
        <p:nvSpPr>
          <p:cNvPr id="7" name="Dikdörtgen 6"/>
          <p:cNvSpPr/>
          <p:nvPr/>
        </p:nvSpPr>
        <p:spPr>
          <a:xfrm>
            <a:off x="3414720" y="2053167"/>
            <a:ext cx="800556" cy="1095249"/>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smtClean="0">
                <a:solidFill>
                  <a:schemeClr val="tx1"/>
                </a:solidFill>
              </a:rPr>
              <a:t>DUT</a:t>
            </a:r>
            <a:endParaRPr lang="tr-TR">
              <a:solidFill>
                <a:schemeClr val="tx1"/>
              </a:solidFill>
            </a:endParaRPr>
          </a:p>
        </p:txBody>
      </p:sp>
      <p:sp>
        <p:nvSpPr>
          <p:cNvPr id="8" name="Dikdörtgen 7"/>
          <p:cNvSpPr/>
          <p:nvPr/>
        </p:nvSpPr>
        <p:spPr>
          <a:xfrm>
            <a:off x="2053654" y="2053166"/>
            <a:ext cx="800556" cy="1095249"/>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smtClean="0">
                <a:solidFill>
                  <a:schemeClr val="tx1"/>
                </a:solidFill>
              </a:rPr>
              <a:t>TestB.</a:t>
            </a:r>
            <a:endParaRPr lang="tr-TR">
              <a:solidFill>
                <a:schemeClr val="tx1"/>
              </a:solidFill>
            </a:endParaRPr>
          </a:p>
        </p:txBody>
      </p:sp>
      <p:cxnSp>
        <p:nvCxnSpPr>
          <p:cNvPr id="10" name="Düz Ok Bağlayıcısı 9"/>
          <p:cNvCxnSpPr>
            <a:stCxn id="8" idx="3"/>
            <a:endCxn id="7" idx="1"/>
          </p:cNvCxnSpPr>
          <p:nvPr/>
        </p:nvCxnSpPr>
        <p:spPr>
          <a:xfrm>
            <a:off x="2854210" y="2600791"/>
            <a:ext cx="560510" cy="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Düz Ok Bağlayıcısı 10"/>
          <p:cNvCxnSpPr/>
          <p:nvPr/>
        </p:nvCxnSpPr>
        <p:spPr>
          <a:xfrm flipH="1" flipV="1">
            <a:off x="2854211" y="2874603"/>
            <a:ext cx="560509" cy="350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Düz Ok Bağlayıcısı 13"/>
          <p:cNvCxnSpPr/>
          <p:nvPr/>
        </p:nvCxnSpPr>
        <p:spPr>
          <a:xfrm>
            <a:off x="9341910" y="2468378"/>
            <a:ext cx="560510" cy="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Düz Ok Bağlayıcısı 14"/>
          <p:cNvCxnSpPr/>
          <p:nvPr/>
        </p:nvCxnSpPr>
        <p:spPr>
          <a:xfrm flipH="1" flipV="1">
            <a:off x="9341911" y="2742190"/>
            <a:ext cx="560509" cy="350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9422402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ikdörtgen 3"/>
          <p:cNvSpPr/>
          <p:nvPr/>
        </p:nvSpPr>
        <p:spPr>
          <a:xfrm>
            <a:off x="241290" y="251609"/>
            <a:ext cx="3914533" cy="388696"/>
          </a:xfrm>
          <a:prstGeom prst="rect">
            <a:avLst/>
          </a:prstGeom>
        </p:spPr>
        <p:txBody>
          <a:bodyPr wrap="none">
            <a:spAutoFit/>
          </a:bodyPr>
          <a:lstStyle/>
          <a:p>
            <a:pPr>
              <a:lnSpc>
                <a:spcPct val="107000"/>
              </a:lnSpc>
              <a:spcAft>
                <a:spcPts val="800"/>
              </a:spcAft>
            </a:pPr>
            <a:r>
              <a:rPr lang="en-US" b="1" smtClean="0">
                <a:latin typeface="Times New Roman" panose="02020603050405020304" pitchFamily="18" charset="0"/>
                <a:ea typeface="Calibri" panose="020F0502020204030204" pitchFamily="34" charset="0"/>
                <a:cs typeface="Times New Roman" panose="02020603050405020304" pitchFamily="18" charset="0"/>
              </a:rPr>
              <a:t>TestBench Kalitesi nasıl arttırılabilir?</a:t>
            </a:r>
            <a:endParaRPr lang="tr-TR">
              <a:latin typeface="Times New Roman" panose="02020603050405020304" pitchFamily="18" charset="0"/>
              <a:ea typeface="Calibri" panose="020F0502020204030204" pitchFamily="34" charset="0"/>
              <a:cs typeface="Times New Roman" panose="02020603050405020304" pitchFamily="18" charset="0"/>
            </a:endParaRPr>
          </a:p>
        </p:txBody>
      </p:sp>
      <p:sp>
        <p:nvSpPr>
          <p:cNvPr id="5" name="Dikdörtgen 4"/>
          <p:cNvSpPr/>
          <p:nvPr/>
        </p:nvSpPr>
        <p:spPr>
          <a:xfrm>
            <a:off x="524656" y="751557"/>
            <a:ext cx="11152682" cy="2133918"/>
          </a:xfrm>
          <a:prstGeom prst="rect">
            <a:avLst/>
          </a:prstGeom>
        </p:spPr>
        <p:txBody>
          <a:bodyPr wrap="square">
            <a:spAutoFit/>
          </a:bodyPr>
          <a:lstStyle/>
          <a:p>
            <a:pPr marL="342900" lvl="0" indent="-342900">
              <a:lnSpc>
                <a:spcPct val="150000"/>
              </a:lnSpc>
              <a:spcAft>
                <a:spcPts val="800"/>
              </a:spcAft>
              <a:buFont typeface="Symbol" panose="05050102010706020507" pitchFamily="18" charset="2"/>
              <a:buChar char=""/>
            </a:pPr>
            <a:r>
              <a:rPr lang="en-US">
                <a:latin typeface="Times New Roman" panose="02020603050405020304" pitchFamily="18" charset="0"/>
                <a:ea typeface="Calibri" panose="020F0502020204030204" pitchFamily="34" charset="0"/>
                <a:cs typeface="Times New Roman" panose="02020603050405020304" pitchFamily="18" charset="0"/>
              </a:rPr>
              <a:t>Çoğu zaman doğrulama yapılırken, tüm verilebilecek giriş kombinasyonlarının tamamını vermek mümkün değildir. Yani test edilen top modülüne çok daha fazla sayıda giriş verilmeli, verilen girişlerin sıklığı değiştirilerek verilmelidir. Corner case’ler (Örneğin hemen rst’ten sonra giriş vermek gibi yada rst esnasında giriş vermek gibi) kontrol edilmelidir. Tasarımın hatalı çalışıp çalışmadığı otomatize kontrol mekanizmalarına bağlanmalıdır.</a:t>
            </a:r>
            <a:endParaRPr lang="tr-TR">
              <a:latin typeface="Times New Roman" panose="02020603050405020304" pitchFamily="18" charset="0"/>
              <a:ea typeface="Calibri" panose="020F0502020204030204" pitchFamily="34" charset="0"/>
              <a:cs typeface="Times New Roman" panose="02020603050405020304" pitchFamily="18" charset="0"/>
            </a:endParaRPr>
          </a:p>
          <a:p>
            <a:r>
              <a:rPr lang="en-US">
                <a:latin typeface="Times New Roman" panose="02020603050405020304" pitchFamily="18" charset="0"/>
                <a:ea typeface="Calibri" panose="020F0502020204030204" pitchFamily="34" charset="0"/>
              </a:rPr>
              <a:t>Bu yaklaşımlar ile test kalitesi arttırılabilir</a:t>
            </a:r>
            <a:endParaRPr lang="tr-TR"/>
          </a:p>
        </p:txBody>
      </p:sp>
    </p:spTree>
    <p:extLst>
      <p:ext uri="{BB962C8B-B14F-4D97-AF65-F5344CB8AC3E}">
        <p14:creationId xmlns:p14="http://schemas.microsoft.com/office/powerpoint/2010/main" val="287607995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ikdörtgen 3"/>
          <p:cNvSpPr/>
          <p:nvPr/>
        </p:nvSpPr>
        <p:spPr>
          <a:xfrm>
            <a:off x="297719" y="311570"/>
            <a:ext cx="4414798" cy="368755"/>
          </a:xfrm>
          <a:prstGeom prst="rect">
            <a:avLst/>
          </a:prstGeom>
        </p:spPr>
        <p:txBody>
          <a:bodyPr wrap="none">
            <a:spAutoFit/>
          </a:bodyPr>
          <a:lstStyle/>
          <a:p>
            <a:pPr lvl="0">
              <a:lnSpc>
                <a:spcPct val="107000"/>
              </a:lnSpc>
              <a:spcBef>
                <a:spcPts val="200"/>
              </a:spcBef>
              <a:spcAft>
                <a:spcPts val="0"/>
              </a:spcAft>
            </a:pPr>
            <a:r>
              <a:rPr lang="en-US" b="1">
                <a:latin typeface="Times New Roman" panose="02020603050405020304" pitchFamily="18" charset="0"/>
                <a:ea typeface="Times New Roman" panose="02020603050405020304" pitchFamily="18" charset="0"/>
                <a:cs typeface="Times New Roman" panose="02020603050405020304" pitchFamily="18" charset="0"/>
              </a:rPr>
              <a:t>Karakutu ve Beyaz Kutu Test Yaklaşımları</a:t>
            </a:r>
            <a:endParaRPr lang="tr-TR" b="1">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5" name="Dikdörtgen 4"/>
          <p:cNvSpPr/>
          <p:nvPr/>
        </p:nvSpPr>
        <p:spPr>
          <a:xfrm>
            <a:off x="297719" y="4054017"/>
            <a:ext cx="11332564" cy="1754326"/>
          </a:xfrm>
          <a:prstGeom prst="rect">
            <a:avLst/>
          </a:prstGeom>
        </p:spPr>
        <p:txBody>
          <a:bodyPr wrap="square">
            <a:spAutoFit/>
          </a:bodyPr>
          <a:lstStyle/>
          <a:p>
            <a:pPr marL="342900" lvl="0" indent="-342900">
              <a:lnSpc>
                <a:spcPct val="150000"/>
              </a:lnSpc>
              <a:spcAft>
                <a:spcPts val="800"/>
              </a:spcAft>
              <a:buFont typeface="Symbol" panose="05050102010706020507" pitchFamily="18" charset="2"/>
              <a:buChar char=""/>
            </a:pPr>
            <a:r>
              <a:rPr lang="en-US">
                <a:latin typeface="Times New Roman" panose="02020603050405020304" pitchFamily="18" charset="0"/>
                <a:ea typeface="Calibri" panose="020F0502020204030204" pitchFamily="34" charset="0"/>
                <a:cs typeface="Times New Roman" panose="02020603050405020304" pitchFamily="18" charset="0"/>
              </a:rPr>
              <a:t>Karakutu yaklaşımı, test edilen modülün </a:t>
            </a:r>
            <a:r>
              <a:rPr lang="en-US" u="sng">
                <a:latin typeface="Times New Roman" panose="02020603050405020304" pitchFamily="18" charset="0"/>
                <a:ea typeface="Calibri" panose="020F0502020204030204" pitchFamily="34" charset="0"/>
                <a:cs typeface="Times New Roman" panose="02020603050405020304" pitchFamily="18" charset="0"/>
              </a:rPr>
              <a:t>sadece giriş sinyallerine veri beslenerek, ürettiği çıktıya bakıldığı durumdur</a:t>
            </a:r>
            <a:r>
              <a:rPr lang="en-US">
                <a:latin typeface="Times New Roman" panose="02020603050405020304" pitchFamily="18" charset="0"/>
                <a:ea typeface="Calibri" panose="020F0502020204030204" pitchFamily="34" charset="0"/>
                <a:cs typeface="Times New Roman" panose="02020603050405020304" pitchFamily="18" charset="0"/>
              </a:rPr>
              <a:t>. Bu yaklaşımda tasarımın iç mekanizmalarının bilinmesine gerek yoktur. Ancak test edilen modülün </a:t>
            </a:r>
            <a:r>
              <a:rPr lang="en-US" u="sng">
                <a:latin typeface="Times New Roman" panose="02020603050405020304" pitchFamily="18" charset="0"/>
                <a:ea typeface="Calibri" panose="020F0502020204030204" pitchFamily="34" charset="0"/>
                <a:cs typeface="Times New Roman" panose="02020603050405020304" pitchFamily="18" charset="0"/>
              </a:rPr>
              <a:t>hatasının nereden kaynaklandığını tam olarak söyleyemez</a:t>
            </a:r>
            <a:r>
              <a:rPr lang="en-US">
                <a:latin typeface="Times New Roman" panose="02020603050405020304" pitchFamily="18" charset="0"/>
                <a:ea typeface="Calibri" panose="020F0502020204030204" pitchFamily="34" charset="0"/>
                <a:cs typeface="Times New Roman" panose="02020603050405020304" pitchFamily="18" charset="0"/>
              </a:rPr>
              <a:t>. Hatayı çıktı veriye bakarak tespit eder. </a:t>
            </a:r>
            <a:r>
              <a:rPr lang="en-US" u="sng">
                <a:latin typeface="Times New Roman" panose="02020603050405020304" pitchFamily="18" charset="0"/>
                <a:ea typeface="Calibri" panose="020F0502020204030204" pitchFamily="34" charset="0"/>
                <a:cs typeface="Times New Roman" panose="02020603050405020304" pitchFamily="18" charset="0"/>
              </a:rPr>
              <a:t>Geliştirilen testbench tasarımdan bağımsız olabilir. Dolayısıyla birçok benzer tasarımda aynı testbench kullanılabilir.</a:t>
            </a:r>
            <a:endParaRPr lang="tr-TR">
              <a:latin typeface="Times New Roman" panose="02020603050405020304" pitchFamily="18" charset="0"/>
              <a:ea typeface="Calibri" panose="020F0502020204030204" pitchFamily="34" charset="0"/>
              <a:cs typeface="Times New Roman" panose="02020603050405020304" pitchFamily="18" charset="0"/>
            </a:endParaRPr>
          </a:p>
        </p:txBody>
      </p:sp>
      <p:sp>
        <p:nvSpPr>
          <p:cNvPr id="6" name="Dikdörtgen 5"/>
          <p:cNvSpPr/>
          <p:nvPr/>
        </p:nvSpPr>
        <p:spPr>
          <a:xfrm>
            <a:off x="289376" y="1468694"/>
            <a:ext cx="11088158" cy="2169825"/>
          </a:xfrm>
          <a:prstGeom prst="rect">
            <a:avLst/>
          </a:prstGeom>
        </p:spPr>
        <p:txBody>
          <a:bodyPr wrap="square">
            <a:spAutoFit/>
          </a:bodyPr>
          <a:lstStyle/>
          <a:p>
            <a:pPr marL="342900" lvl="0" indent="-342900">
              <a:lnSpc>
                <a:spcPct val="150000"/>
              </a:lnSpc>
              <a:spcAft>
                <a:spcPts val="800"/>
              </a:spcAft>
              <a:buFont typeface="Symbol" panose="05050102010706020507" pitchFamily="18" charset="2"/>
              <a:buChar char=""/>
            </a:pPr>
            <a:r>
              <a:rPr lang="en-US">
                <a:latin typeface="Times New Roman" panose="02020603050405020304" pitchFamily="18" charset="0"/>
                <a:ea typeface="Calibri" panose="020F0502020204030204" pitchFamily="34" charset="0"/>
                <a:cs typeface="Times New Roman" panose="02020603050405020304" pitchFamily="18" charset="0"/>
              </a:rPr>
              <a:t>Beyazkutu yaklaşımı, karakutu yaklaşımında olduğu gibi </a:t>
            </a:r>
            <a:r>
              <a:rPr lang="en-US" u="sng">
                <a:latin typeface="Times New Roman" panose="02020603050405020304" pitchFamily="18" charset="0"/>
                <a:ea typeface="Calibri" panose="020F0502020204030204" pitchFamily="34" charset="0"/>
                <a:cs typeface="Times New Roman" panose="02020603050405020304" pitchFamily="18" charset="0"/>
              </a:rPr>
              <a:t>giriş ve çıkış sinyalleri kontrol edilir</a:t>
            </a:r>
            <a:r>
              <a:rPr lang="en-US">
                <a:latin typeface="Times New Roman" panose="02020603050405020304" pitchFamily="18" charset="0"/>
                <a:ea typeface="Calibri" panose="020F0502020204030204" pitchFamily="34" charset="0"/>
                <a:cs typeface="Times New Roman" panose="02020603050405020304" pitchFamily="18" charset="0"/>
              </a:rPr>
              <a:t> ayrıca, test edilen </a:t>
            </a:r>
            <a:r>
              <a:rPr lang="en-US" u="sng">
                <a:latin typeface="Times New Roman" panose="02020603050405020304" pitchFamily="18" charset="0"/>
                <a:ea typeface="Calibri" panose="020F0502020204030204" pitchFamily="34" charset="0"/>
                <a:cs typeface="Times New Roman" panose="02020603050405020304" pitchFamily="18" charset="0"/>
              </a:rPr>
              <a:t>modülün iç sinyalleri de gözlemlenir</a:t>
            </a:r>
            <a:r>
              <a:rPr lang="en-US">
                <a:latin typeface="Times New Roman" panose="02020603050405020304" pitchFamily="18" charset="0"/>
                <a:ea typeface="Calibri" panose="020F0502020204030204" pitchFamily="34" charset="0"/>
                <a:cs typeface="Times New Roman" panose="02020603050405020304" pitchFamily="18" charset="0"/>
              </a:rPr>
              <a:t>. Bu yaklaşımda tasarımın iç mekanizmalarının da çok iyi bilinmesi gerekmektedir. Testbench yeterince yeri kontrol edecek şekilde yazıldıysa hata oluştuğu esnada tam olarak nereden kaynaklandığını, modülü geliştiren tasarımcıya gösterebilir. Ancak geliştirilen testbench çoğu zaman yeniden kullanılabilir yapıda değildir. </a:t>
            </a:r>
            <a:r>
              <a:rPr lang="en-US" u="sng">
                <a:latin typeface="Times New Roman" panose="02020603050405020304" pitchFamily="18" charset="0"/>
                <a:ea typeface="Calibri" panose="020F0502020204030204" pitchFamily="34" charset="0"/>
                <a:cs typeface="Times New Roman" panose="02020603050405020304" pitchFamily="18" charset="0"/>
              </a:rPr>
              <a:t>Tasarıma özgü olmuştur.</a:t>
            </a:r>
            <a:endParaRPr lang="tr-TR">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15022104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Resim 3"/>
          <p:cNvPicPr/>
          <p:nvPr/>
        </p:nvPicPr>
        <p:blipFill>
          <a:blip r:embed="rId3"/>
          <a:stretch>
            <a:fillRect/>
          </a:stretch>
        </p:blipFill>
        <p:spPr>
          <a:xfrm>
            <a:off x="1654773" y="1280566"/>
            <a:ext cx="2676525" cy="2647950"/>
          </a:xfrm>
          <a:prstGeom prst="rect">
            <a:avLst/>
          </a:prstGeom>
        </p:spPr>
      </p:pic>
      <p:pic>
        <p:nvPicPr>
          <p:cNvPr id="5" name="Resim 4"/>
          <p:cNvPicPr/>
          <p:nvPr/>
        </p:nvPicPr>
        <p:blipFill>
          <a:blip r:embed="rId4"/>
          <a:stretch>
            <a:fillRect/>
          </a:stretch>
        </p:blipFill>
        <p:spPr>
          <a:xfrm>
            <a:off x="6881110" y="861466"/>
            <a:ext cx="3886200" cy="3067050"/>
          </a:xfrm>
          <a:prstGeom prst="rect">
            <a:avLst/>
          </a:prstGeom>
        </p:spPr>
      </p:pic>
      <p:pic>
        <p:nvPicPr>
          <p:cNvPr id="6" name="Resim 5"/>
          <p:cNvPicPr/>
          <p:nvPr/>
        </p:nvPicPr>
        <p:blipFill>
          <a:blip r:embed="rId5"/>
          <a:stretch>
            <a:fillRect/>
          </a:stretch>
        </p:blipFill>
        <p:spPr>
          <a:xfrm>
            <a:off x="4511259" y="4372053"/>
            <a:ext cx="2000250" cy="962025"/>
          </a:xfrm>
          <a:prstGeom prst="rect">
            <a:avLst/>
          </a:prstGeom>
        </p:spPr>
      </p:pic>
      <p:sp>
        <p:nvSpPr>
          <p:cNvPr id="7" name="Metin kutusu 6"/>
          <p:cNvSpPr txBox="1"/>
          <p:nvPr/>
        </p:nvSpPr>
        <p:spPr>
          <a:xfrm>
            <a:off x="869430" y="464695"/>
            <a:ext cx="995401" cy="369332"/>
          </a:xfrm>
          <a:prstGeom prst="rect">
            <a:avLst/>
          </a:prstGeom>
          <a:noFill/>
        </p:spPr>
        <p:txBody>
          <a:bodyPr wrap="none" rtlCol="0">
            <a:spAutoFit/>
          </a:bodyPr>
          <a:lstStyle/>
          <a:p>
            <a:r>
              <a:rPr lang="tr-TR" b="1" smtClean="0"/>
              <a:t>Example</a:t>
            </a:r>
            <a:endParaRPr lang="tr-TR" b="1"/>
          </a:p>
        </p:txBody>
      </p:sp>
    </p:spTree>
    <p:extLst>
      <p:ext uri="{BB962C8B-B14F-4D97-AF65-F5344CB8AC3E}">
        <p14:creationId xmlns:p14="http://schemas.microsoft.com/office/powerpoint/2010/main" val="287952024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2062</TotalTime>
  <Words>237</Words>
  <Application>Microsoft Office PowerPoint</Application>
  <PresentationFormat>Geniş ekran</PresentationFormat>
  <Paragraphs>29</Paragraphs>
  <Slides>6</Slides>
  <Notes>3</Notes>
  <HiddenSlides>0</HiddenSlides>
  <MMClips>0</MMClips>
  <ScaleCrop>false</ScaleCrop>
  <HeadingPairs>
    <vt:vector size="6" baseType="variant">
      <vt:variant>
        <vt:lpstr>Kullanılan Yazı Tipleri</vt:lpstr>
      </vt:variant>
      <vt:variant>
        <vt:i4>6</vt:i4>
      </vt:variant>
      <vt:variant>
        <vt:lpstr>Tema</vt:lpstr>
      </vt:variant>
      <vt:variant>
        <vt:i4>1</vt:i4>
      </vt:variant>
      <vt:variant>
        <vt:lpstr>Slayt Başlıkları</vt:lpstr>
      </vt:variant>
      <vt:variant>
        <vt:i4>6</vt:i4>
      </vt:variant>
    </vt:vector>
  </HeadingPairs>
  <TitlesOfParts>
    <vt:vector size="13" baseType="lpstr">
      <vt:lpstr>Arial</vt:lpstr>
      <vt:lpstr>Calibri</vt:lpstr>
      <vt:lpstr>Calibri Light</vt:lpstr>
      <vt:lpstr>Informal Roman</vt:lpstr>
      <vt:lpstr>Symbol</vt:lpstr>
      <vt:lpstr>Times New Roman</vt:lpstr>
      <vt:lpstr>Office Teması</vt:lpstr>
      <vt:lpstr>PowerPoint Sunusu</vt:lpstr>
      <vt:lpstr>PowerPoint Sunusu</vt:lpstr>
      <vt:lpstr>PowerPoint Sunusu</vt:lpstr>
      <vt:lpstr>PowerPoint Sunusu</vt:lpstr>
      <vt:lpstr>PowerPoint Sunusu</vt:lpstr>
      <vt:lpstr>PowerPoint Sunusu</vt:lpstr>
    </vt:vector>
  </TitlesOfParts>
  <Company>NouS/TncTR</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Sunusu</dc:title>
  <dc:creator>Fatih Ilig</dc:creator>
  <cp:lastModifiedBy>Fatih Ilig</cp:lastModifiedBy>
  <cp:revision>94</cp:revision>
  <dcterms:created xsi:type="dcterms:W3CDTF">2021-10-07T19:14:53Z</dcterms:created>
  <dcterms:modified xsi:type="dcterms:W3CDTF">2021-10-26T19:40:03Z</dcterms:modified>
</cp:coreProperties>
</file>

<file path=docProps/thumbnail.jpeg>
</file>